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1" r:id="rId2"/>
  </p:sldIdLst>
  <p:sldSz cx="7775575" cy="10907713"/>
  <p:notesSz cx="6735763" cy="98663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2F8C"/>
    <a:srgbClr val="F2A3C5"/>
    <a:srgbClr val="E4007F"/>
    <a:srgbClr val="F4A100"/>
    <a:srgbClr val="906E30"/>
    <a:srgbClr val="A4723A"/>
    <a:srgbClr val="664724"/>
    <a:srgbClr val="645226"/>
    <a:srgbClr val="640000"/>
    <a:srgbClr val="3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972" y="72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29"/>
          </a:xfrm>
          <a:prstGeom prst="rect">
            <a:avLst/>
          </a:prstGeom>
        </p:spPr>
        <p:txBody>
          <a:bodyPr vert="horz" lIns="90782" tIns="45391" rIns="90782" bIns="45391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782" tIns="45391" rIns="90782" bIns="45391" rtlCol="0"/>
          <a:lstStyle>
            <a:lvl1pPr algn="r">
              <a:defRPr sz="1100"/>
            </a:lvl1pPr>
          </a:lstStyle>
          <a:p>
            <a:fld id="{70F99883-74AE-4A2C-81B7-5B86A08198C0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1231900"/>
            <a:ext cx="237331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82" tIns="45391" rIns="90782" bIns="4539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782" tIns="45391" rIns="90782" bIns="4539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288"/>
            <a:ext cx="2918830" cy="495028"/>
          </a:xfrm>
          <a:prstGeom prst="rect">
            <a:avLst/>
          </a:prstGeom>
        </p:spPr>
        <p:txBody>
          <a:bodyPr vert="horz" lIns="90782" tIns="45391" rIns="90782" bIns="45391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88"/>
            <a:ext cx="2918830" cy="495028"/>
          </a:xfrm>
          <a:prstGeom prst="rect">
            <a:avLst/>
          </a:prstGeom>
        </p:spPr>
        <p:txBody>
          <a:bodyPr vert="horz" lIns="90782" tIns="45391" rIns="90782" bIns="45391" rtlCol="0" anchor="b"/>
          <a:lstStyle>
            <a:lvl1pPr algn="r">
              <a:defRPr sz="11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5575" cy="10908970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52" y="1017435"/>
            <a:ext cx="5196851" cy="849766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2485488" y="1125723"/>
            <a:ext cx="281038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3400" b="1" dirty="0">
                <a:solidFill>
                  <a:srgbClr val="A52F8C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離乳食体験会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1029655" y="1989229"/>
            <a:ext cx="5715000" cy="755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ja-JP" altLang="en-US" sz="1600" b="1" dirty="0">
                <a:solidFill>
                  <a:srgbClr val="F4A1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保育園で提供している離乳食の試食体験、</a:t>
            </a:r>
            <a:endParaRPr lang="en-US" altLang="ja-JP" sz="1600" b="1" dirty="0">
              <a:solidFill>
                <a:srgbClr val="F4A1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ts val="2800"/>
              </a:lnSpc>
            </a:pPr>
            <a:r>
              <a:rPr lang="ja-JP" altLang="en-US" sz="1600" b="1" dirty="0">
                <a:solidFill>
                  <a:srgbClr val="F4A1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またおうちでの食事の悩みなどご相談ください。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897510" y="3195163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rgbClr val="F2A3C5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日程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765300" y="3494928"/>
            <a:ext cx="5019675" cy="18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7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23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日（木）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〜</a:t>
            </a:r>
          </a:p>
          <a:p>
            <a:pPr>
              <a:lnSpc>
                <a:spcPts val="3600"/>
              </a:lnSpc>
            </a:pP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9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日（木）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〜</a:t>
            </a:r>
          </a:p>
          <a:p>
            <a:pPr>
              <a:lnSpc>
                <a:spcPts val="3600"/>
              </a:lnSpc>
            </a:pP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日（木）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</a:t>
            </a:r>
            <a:r>
              <a:rPr lang="en-US" altLang="ja-JP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〜</a:t>
            </a:r>
          </a:p>
          <a:p>
            <a:pPr>
              <a:lnSpc>
                <a:spcPts val="3600"/>
              </a:lnSpc>
            </a:pPr>
            <a:r>
              <a:rPr lang="en-US" altLang="ja-JP" sz="18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※11</a:t>
            </a:r>
            <a:r>
              <a:rPr lang="ja-JP" altLang="en-US" sz="18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月以降も開催予定</a:t>
            </a:r>
            <a:endParaRPr lang="en-US" altLang="ja-JP" sz="18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506888" y="8207377"/>
            <a:ext cx="2855549" cy="54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お悩み相談や意見交換で</a:t>
            </a:r>
          </a:p>
          <a:p>
            <a:pPr>
              <a:lnSpc>
                <a:spcPts val="19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子育ての不安を解消しましょう。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1278749" y="9820802"/>
            <a:ext cx="2159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東京都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港区高輪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1-5-38</a:t>
            </a:r>
            <a:endParaRPr lang="ja-JP" altLang="en-US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278748" y="9422845"/>
            <a:ext cx="416955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ミアヘルサ保育園ゆらりん高輪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3518129" y="9820802"/>
            <a:ext cx="21467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 03-5422-6170</a:t>
            </a:r>
            <a:endParaRPr lang="ja-JP" altLang="en-US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1308100" y="5313827"/>
            <a:ext cx="5159375" cy="295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</a:t>
            </a:r>
            <a:r>
              <a:rPr lang="en-US" altLang="ja-JP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…〜1</a:t>
            </a:r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歳前後の赤ちゃんとママさん・パパさん、妊婦さん</a:t>
            </a:r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871" y="5557212"/>
            <a:ext cx="1176530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90052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193</TotalTime>
  <Words>109</Words>
  <Application>Microsoft Office PowerPoint</Application>
  <PresentationFormat>ユーザー設定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Arial</vt:lpstr>
      <vt:lpstr>Calibri</vt:lpstr>
      <vt:lpstr>Calibri Light</vt:lpstr>
      <vt:lpstr>1_ガイド入りテンプレートサンプル20130531三木さん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赤星真人(d006033)</dc:creator>
  <cp:lastModifiedBy>ゆらりん高輪【ミアヘルサPC】</cp:lastModifiedBy>
  <cp:revision>23</cp:revision>
  <cp:lastPrinted>2025-03-26T06:33:54Z</cp:lastPrinted>
  <dcterms:created xsi:type="dcterms:W3CDTF">2013-08-07T01:16:52Z</dcterms:created>
  <dcterms:modified xsi:type="dcterms:W3CDTF">2026-05-20T06:15:50Z</dcterms:modified>
</cp:coreProperties>
</file>